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57" r:id="rId2"/>
    <p:sldId id="269" r:id="rId3"/>
    <p:sldId id="258" r:id="rId4"/>
    <p:sldId id="916" r:id="rId5"/>
    <p:sldId id="920" r:id="rId6"/>
    <p:sldId id="941" r:id="rId7"/>
    <p:sldId id="938" r:id="rId8"/>
    <p:sldId id="940" r:id="rId9"/>
    <p:sldId id="939" r:id="rId10"/>
    <p:sldId id="259" r:id="rId11"/>
    <p:sldId id="268" r:id="rId12"/>
    <p:sldId id="260" r:id="rId13"/>
    <p:sldId id="261" r:id="rId14"/>
    <p:sldId id="262" r:id="rId15"/>
    <p:sldId id="263" r:id="rId16"/>
    <p:sldId id="264" r:id="rId17"/>
    <p:sldId id="265" r:id="rId18"/>
    <p:sldId id="266" r:id="rId19"/>
    <p:sldId id="267" r:id="rId20"/>
    <p:sldId id="942" r:id="rId21"/>
    <p:sldId id="948" r:id="rId22"/>
    <p:sldId id="943" r:id="rId23"/>
    <p:sldId id="949" r:id="rId24"/>
    <p:sldId id="944" r:id="rId25"/>
    <p:sldId id="950" r:id="rId26"/>
    <p:sldId id="951" r:id="rId27"/>
    <p:sldId id="952" r:id="rId28"/>
    <p:sldId id="953" r:id="rId29"/>
    <p:sldId id="954" r:id="rId30"/>
    <p:sldId id="955" r:id="rId31"/>
    <p:sldId id="956" r:id="rId32"/>
    <p:sldId id="957" r:id="rId33"/>
    <p:sldId id="958" r:id="rId34"/>
    <p:sldId id="959" r:id="rId35"/>
    <p:sldId id="960"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7" r:id="rId51"/>
    <p:sldId id="978" r:id="rId52"/>
    <p:sldId id="979" r:id="rId53"/>
    <p:sldId id="98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6401F-147C-4521-AF46-BE5C64386B7C}" type="datetimeFigureOut">
              <a:rPr lang="en-IN" smtClean="0"/>
              <a:t>10-11-2025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C916C-849A-44DE-917E-E17D065AE650}" type="slidenum">
              <a:rPr lang="en-IN" smtClean="0"/>
              <a:t>‹#›</a:t>
            </a:fld>
            <a:endParaRPr lang="en-IN"/>
          </a:p>
        </p:txBody>
      </p:sp>
    </p:spTree>
    <p:extLst>
      <p:ext uri="{BB962C8B-B14F-4D97-AF65-F5344CB8AC3E}">
        <p14:creationId xmlns:p14="http://schemas.microsoft.com/office/powerpoint/2010/main" val="3822552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1677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259846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95675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239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875198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5DC97D-A37F-4193-87DE-D8FC5F622021}" type="datetimeFigureOut">
              <a:rPr lang="en-IN" smtClean="0"/>
              <a:t>10-11-2025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077008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5DC97D-A37F-4193-87DE-D8FC5F622021}" type="datetimeFigureOut">
              <a:rPr lang="en-IN" smtClean="0"/>
              <a:t>10-11-2025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1437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1727319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4240708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Google Shape;12;p2"/>
          <p:cNvSpPr txBox="1">
            <a:spLocks noGrp="1"/>
          </p:cNvSpPr>
          <p:nvPr>
            <p:ph type="ctrTitle"/>
          </p:nvPr>
        </p:nvSpPr>
        <p:spPr>
          <a:xfrm>
            <a:off x="3687700" y="2194333"/>
            <a:ext cx="5636000" cy="19092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267078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530831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DC97D-A37F-4193-87DE-D8FC5F62202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86315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21705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5DC97D-A37F-4193-87DE-D8FC5F622021}" type="datetimeFigureOut">
              <a:rPr lang="en-IN" smtClean="0"/>
              <a:t>10-11-2025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573271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5DC97D-A37F-4193-87DE-D8FC5F622021}" type="datetimeFigureOut">
              <a:rPr lang="en-IN" smtClean="0"/>
              <a:t>10-11-2025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78690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5DC97D-A37F-4193-87DE-D8FC5F622021}" type="datetimeFigureOut">
              <a:rPr lang="en-IN" smtClean="0"/>
              <a:t>10-11-2025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226881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100222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411675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55DC97D-A37F-4193-87DE-D8FC5F622021}" type="datetimeFigureOut">
              <a:rPr lang="en-IN" smtClean="0"/>
              <a:t>10-11-2025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5904DF-8089-4CB2-89B6-C6BE94EA9460}" type="slidenum">
              <a:rPr lang="en-IN" smtClean="0"/>
              <a:t>‹#›</a:t>
            </a:fld>
            <a:endParaRPr lang="en-IN"/>
          </a:p>
        </p:txBody>
      </p:sp>
    </p:spTree>
    <p:extLst>
      <p:ext uri="{BB962C8B-B14F-4D97-AF65-F5344CB8AC3E}">
        <p14:creationId xmlns:p14="http://schemas.microsoft.com/office/powerpoint/2010/main" val="376458696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1461052" y="1928190"/>
            <a:ext cx="9720470" cy="1659835"/>
          </a:xfrm>
          <a:prstGeom prst="rect">
            <a:avLst/>
          </a:prstGeom>
        </p:spPr>
        <p:txBody>
          <a:bodyPr spcFirstLastPara="1" vert="horz" wrap="square" lIns="0" tIns="0" rIns="0" bIns="0" rtlCol="0" anchor="t" anchorCtr="0">
            <a:noAutofit/>
          </a:bodyPr>
          <a:lstStyle/>
          <a:p>
            <a:r>
              <a:rPr lang="en-US" sz="4800" dirty="0"/>
              <a:t>Generative Intermediate</a:t>
            </a:r>
            <a:br>
              <a:rPr lang="en-US" sz="4800" dirty="0"/>
            </a:br>
            <a:br>
              <a:rPr lang="en-US" sz="4800" dirty="0"/>
            </a:br>
            <a:br>
              <a:rPr lang="en-US" sz="4800" dirty="0"/>
            </a:br>
            <a:r>
              <a:rPr lang="en-US" sz="4800" dirty="0"/>
              <a:t>Premalatha T</a:t>
            </a:r>
            <a:endParaRPr sz="4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0B8F1-3B69-EB1F-7CA3-1C366586D79D}"/>
              </a:ext>
            </a:extLst>
          </p:cNvPr>
          <p:cNvPicPr>
            <a:picLocks noChangeAspect="1"/>
          </p:cNvPicPr>
          <p:nvPr/>
        </p:nvPicPr>
        <p:blipFill>
          <a:blip r:embed="rId2"/>
          <a:stretch>
            <a:fillRect/>
          </a:stretch>
        </p:blipFill>
        <p:spPr>
          <a:xfrm>
            <a:off x="1161361" y="456785"/>
            <a:ext cx="9869277" cy="5944430"/>
          </a:xfrm>
          <a:prstGeom prst="rect">
            <a:avLst/>
          </a:prstGeom>
        </p:spPr>
      </p:pic>
    </p:spTree>
    <p:extLst>
      <p:ext uri="{BB962C8B-B14F-4D97-AF65-F5344CB8AC3E}">
        <p14:creationId xmlns:p14="http://schemas.microsoft.com/office/powerpoint/2010/main" val="421101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17531-C626-D9E9-870C-0AB196E9B7C3}"/>
              </a:ext>
            </a:extLst>
          </p:cNvPr>
          <p:cNvPicPr>
            <a:picLocks noChangeAspect="1"/>
          </p:cNvPicPr>
          <p:nvPr/>
        </p:nvPicPr>
        <p:blipFill>
          <a:blip r:embed="rId2"/>
          <a:stretch>
            <a:fillRect/>
          </a:stretch>
        </p:blipFill>
        <p:spPr>
          <a:xfrm>
            <a:off x="1855639" y="791540"/>
            <a:ext cx="8687357" cy="4883703"/>
          </a:xfrm>
          <a:prstGeom prst="rect">
            <a:avLst/>
          </a:prstGeom>
        </p:spPr>
      </p:pic>
    </p:spTree>
    <p:extLst>
      <p:ext uri="{BB962C8B-B14F-4D97-AF65-F5344CB8AC3E}">
        <p14:creationId xmlns:p14="http://schemas.microsoft.com/office/powerpoint/2010/main" val="287956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0D5BD-4C35-C9B2-28E4-1F8439A0F727}"/>
              </a:ext>
            </a:extLst>
          </p:cNvPr>
          <p:cNvPicPr>
            <a:picLocks noChangeAspect="1"/>
          </p:cNvPicPr>
          <p:nvPr/>
        </p:nvPicPr>
        <p:blipFill>
          <a:blip r:embed="rId2"/>
          <a:stretch>
            <a:fillRect/>
          </a:stretch>
        </p:blipFill>
        <p:spPr>
          <a:xfrm>
            <a:off x="1199466" y="637785"/>
            <a:ext cx="9793067" cy="5582429"/>
          </a:xfrm>
          <a:prstGeom prst="rect">
            <a:avLst/>
          </a:prstGeom>
        </p:spPr>
      </p:pic>
    </p:spTree>
    <p:extLst>
      <p:ext uri="{BB962C8B-B14F-4D97-AF65-F5344CB8AC3E}">
        <p14:creationId xmlns:p14="http://schemas.microsoft.com/office/powerpoint/2010/main" val="34363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042E5-5955-96AB-5198-A494064140B1}"/>
              </a:ext>
            </a:extLst>
          </p:cNvPr>
          <p:cNvPicPr>
            <a:picLocks noChangeAspect="1"/>
          </p:cNvPicPr>
          <p:nvPr/>
        </p:nvPicPr>
        <p:blipFill>
          <a:blip r:embed="rId2"/>
          <a:stretch>
            <a:fillRect/>
          </a:stretch>
        </p:blipFill>
        <p:spPr>
          <a:xfrm>
            <a:off x="1021800" y="752133"/>
            <a:ext cx="10703462" cy="5320676"/>
          </a:xfrm>
          <a:prstGeom prst="rect">
            <a:avLst/>
          </a:prstGeom>
        </p:spPr>
      </p:pic>
    </p:spTree>
    <p:extLst>
      <p:ext uri="{BB962C8B-B14F-4D97-AF65-F5344CB8AC3E}">
        <p14:creationId xmlns:p14="http://schemas.microsoft.com/office/powerpoint/2010/main" val="355071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89B0A-0B1F-49C8-0EA7-4AA390A21BD8}"/>
              </a:ext>
            </a:extLst>
          </p:cNvPr>
          <p:cNvPicPr>
            <a:picLocks noChangeAspect="1"/>
          </p:cNvPicPr>
          <p:nvPr/>
        </p:nvPicPr>
        <p:blipFill>
          <a:blip r:embed="rId2"/>
          <a:stretch>
            <a:fillRect/>
          </a:stretch>
        </p:blipFill>
        <p:spPr>
          <a:xfrm>
            <a:off x="1561816" y="499869"/>
            <a:ext cx="9391106" cy="5858262"/>
          </a:xfrm>
          <a:prstGeom prst="rect">
            <a:avLst/>
          </a:prstGeom>
        </p:spPr>
      </p:pic>
    </p:spTree>
    <p:extLst>
      <p:ext uri="{BB962C8B-B14F-4D97-AF65-F5344CB8AC3E}">
        <p14:creationId xmlns:p14="http://schemas.microsoft.com/office/powerpoint/2010/main" val="1257468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F73E7-49E2-838F-39D9-4FA85D1D2736}"/>
              </a:ext>
            </a:extLst>
          </p:cNvPr>
          <p:cNvPicPr>
            <a:picLocks noChangeAspect="1"/>
          </p:cNvPicPr>
          <p:nvPr/>
        </p:nvPicPr>
        <p:blipFill>
          <a:blip r:embed="rId2"/>
          <a:stretch>
            <a:fillRect/>
          </a:stretch>
        </p:blipFill>
        <p:spPr>
          <a:xfrm>
            <a:off x="1185177" y="594917"/>
            <a:ext cx="9821646" cy="5668166"/>
          </a:xfrm>
          <a:prstGeom prst="rect">
            <a:avLst/>
          </a:prstGeom>
        </p:spPr>
      </p:pic>
    </p:spTree>
    <p:extLst>
      <p:ext uri="{BB962C8B-B14F-4D97-AF65-F5344CB8AC3E}">
        <p14:creationId xmlns:p14="http://schemas.microsoft.com/office/powerpoint/2010/main" val="403928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F7CFC-4392-D55F-B061-FB513F7BFFC7}"/>
              </a:ext>
            </a:extLst>
          </p:cNvPr>
          <p:cNvPicPr>
            <a:picLocks noChangeAspect="1"/>
          </p:cNvPicPr>
          <p:nvPr/>
        </p:nvPicPr>
        <p:blipFill>
          <a:blip r:embed="rId2"/>
          <a:stretch>
            <a:fillRect/>
          </a:stretch>
        </p:blipFill>
        <p:spPr>
          <a:xfrm>
            <a:off x="891766" y="851968"/>
            <a:ext cx="10855947" cy="4932605"/>
          </a:xfrm>
          <a:prstGeom prst="rect">
            <a:avLst/>
          </a:prstGeom>
        </p:spPr>
      </p:pic>
    </p:spTree>
    <p:extLst>
      <p:ext uri="{BB962C8B-B14F-4D97-AF65-F5344CB8AC3E}">
        <p14:creationId xmlns:p14="http://schemas.microsoft.com/office/powerpoint/2010/main" val="381580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4EC63-E3F3-AD3B-D515-9710F33C0792}"/>
              </a:ext>
            </a:extLst>
          </p:cNvPr>
          <p:cNvPicPr>
            <a:picLocks noChangeAspect="1"/>
          </p:cNvPicPr>
          <p:nvPr/>
        </p:nvPicPr>
        <p:blipFill>
          <a:blip r:embed="rId2"/>
          <a:stretch>
            <a:fillRect/>
          </a:stretch>
        </p:blipFill>
        <p:spPr>
          <a:xfrm>
            <a:off x="1080387" y="1409418"/>
            <a:ext cx="10031225" cy="4039164"/>
          </a:xfrm>
          <a:prstGeom prst="rect">
            <a:avLst/>
          </a:prstGeom>
        </p:spPr>
      </p:pic>
    </p:spTree>
    <p:extLst>
      <p:ext uri="{BB962C8B-B14F-4D97-AF65-F5344CB8AC3E}">
        <p14:creationId xmlns:p14="http://schemas.microsoft.com/office/powerpoint/2010/main" val="2136948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76772-ED59-091A-035B-326FAA487A20}"/>
              </a:ext>
            </a:extLst>
          </p:cNvPr>
          <p:cNvPicPr>
            <a:picLocks noChangeAspect="1"/>
          </p:cNvPicPr>
          <p:nvPr/>
        </p:nvPicPr>
        <p:blipFill>
          <a:blip r:embed="rId2"/>
          <a:stretch>
            <a:fillRect/>
          </a:stretch>
        </p:blipFill>
        <p:spPr>
          <a:xfrm>
            <a:off x="1247098" y="547285"/>
            <a:ext cx="9697803" cy="5763429"/>
          </a:xfrm>
          <a:prstGeom prst="rect">
            <a:avLst/>
          </a:prstGeom>
        </p:spPr>
      </p:pic>
    </p:spTree>
    <p:extLst>
      <p:ext uri="{BB962C8B-B14F-4D97-AF65-F5344CB8AC3E}">
        <p14:creationId xmlns:p14="http://schemas.microsoft.com/office/powerpoint/2010/main" val="254560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5C79C-490E-44AA-7926-D9158E0A556E}"/>
              </a:ext>
            </a:extLst>
          </p:cNvPr>
          <p:cNvPicPr>
            <a:picLocks noChangeAspect="1"/>
          </p:cNvPicPr>
          <p:nvPr/>
        </p:nvPicPr>
        <p:blipFill>
          <a:blip r:embed="rId2"/>
          <a:stretch>
            <a:fillRect/>
          </a:stretch>
        </p:blipFill>
        <p:spPr>
          <a:xfrm>
            <a:off x="1099440" y="1176023"/>
            <a:ext cx="9993120" cy="4505954"/>
          </a:xfrm>
          <a:prstGeom prst="rect">
            <a:avLst/>
          </a:prstGeom>
        </p:spPr>
      </p:pic>
    </p:spTree>
    <p:extLst>
      <p:ext uri="{BB962C8B-B14F-4D97-AF65-F5344CB8AC3E}">
        <p14:creationId xmlns:p14="http://schemas.microsoft.com/office/powerpoint/2010/main" val="285369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83A9D-6457-5868-D8B2-50EB8E7C43A4}"/>
              </a:ext>
            </a:extLst>
          </p:cNvPr>
          <p:cNvPicPr>
            <a:picLocks noChangeAspect="1"/>
          </p:cNvPicPr>
          <p:nvPr/>
        </p:nvPicPr>
        <p:blipFill>
          <a:blip r:embed="rId2"/>
          <a:stretch>
            <a:fillRect/>
          </a:stretch>
        </p:blipFill>
        <p:spPr>
          <a:xfrm>
            <a:off x="585018" y="661601"/>
            <a:ext cx="11021963" cy="5534797"/>
          </a:xfrm>
          <a:prstGeom prst="rect">
            <a:avLst/>
          </a:prstGeom>
        </p:spPr>
      </p:pic>
    </p:spTree>
    <p:extLst>
      <p:ext uri="{BB962C8B-B14F-4D97-AF65-F5344CB8AC3E}">
        <p14:creationId xmlns:p14="http://schemas.microsoft.com/office/powerpoint/2010/main" val="2319685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64623-A29C-B19D-C2AE-085BC01D8492}"/>
              </a:ext>
            </a:extLst>
          </p:cNvPr>
          <p:cNvPicPr>
            <a:picLocks noChangeAspect="1"/>
          </p:cNvPicPr>
          <p:nvPr/>
        </p:nvPicPr>
        <p:blipFill>
          <a:blip r:embed="rId2"/>
          <a:stretch>
            <a:fillRect/>
          </a:stretch>
        </p:blipFill>
        <p:spPr>
          <a:xfrm>
            <a:off x="1267548" y="1209874"/>
            <a:ext cx="9960354" cy="4137378"/>
          </a:xfrm>
          <a:prstGeom prst="rect">
            <a:avLst/>
          </a:prstGeom>
        </p:spPr>
      </p:pic>
    </p:spTree>
    <p:extLst>
      <p:ext uri="{BB962C8B-B14F-4D97-AF65-F5344CB8AC3E}">
        <p14:creationId xmlns:p14="http://schemas.microsoft.com/office/powerpoint/2010/main" val="2947292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FF6F6-0AB0-6F38-61DA-FEB44AE141DF}"/>
              </a:ext>
            </a:extLst>
          </p:cNvPr>
          <p:cNvPicPr>
            <a:picLocks noChangeAspect="1"/>
          </p:cNvPicPr>
          <p:nvPr/>
        </p:nvPicPr>
        <p:blipFill>
          <a:blip r:embed="rId2"/>
          <a:stretch>
            <a:fillRect/>
          </a:stretch>
        </p:blipFill>
        <p:spPr>
          <a:xfrm>
            <a:off x="2174232" y="336372"/>
            <a:ext cx="6939950" cy="5980975"/>
          </a:xfrm>
          <a:prstGeom prst="rect">
            <a:avLst/>
          </a:prstGeom>
        </p:spPr>
      </p:pic>
    </p:spTree>
    <p:extLst>
      <p:ext uri="{BB962C8B-B14F-4D97-AF65-F5344CB8AC3E}">
        <p14:creationId xmlns:p14="http://schemas.microsoft.com/office/powerpoint/2010/main" val="939738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5341-4850-D454-9638-DDC255BC8F71}"/>
              </a:ext>
            </a:extLst>
          </p:cNvPr>
          <p:cNvSpPr>
            <a:spLocks noGrp="1"/>
          </p:cNvSpPr>
          <p:nvPr>
            <p:ph type="title"/>
          </p:nvPr>
        </p:nvSpPr>
        <p:spPr/>
        <p:txBody>
          <a:bodyPr/>
          <a:lstStyle/>
          <a:p>
            <a:r>
              <a:rPr lang="en-IN" dirty="0"/>
              <a:t>What are AI agents?</a:t>
            </a:r>
          </a:p>
        </p:txBody>
      </p:sp>
      <p:sp>
        <p:nvSpPr>
          <p:cNvPr id="3" name="Content Placeholder 2">
            <a:extLst>
              <a:ext uri="{FF2B5EF4-FFF2-40B4-BE49-F238E27FC236}">
                <a16:creationId xmlns:a16="http://schemas.microsoft.com/office/drawing/2014/main" id="{6224D6B4-1B84-ED74-91D2-FFE8083616A2}"/>
              </a:ext>
            </a:extLst>
          </p:cNvPr>
          <p:cNvSpPr>
            <a:spLocks noGrp="1"/>
          </p:cNvSpPr>
          <p:nvPr>
            <p:ph idx="1"/>
          </p:nvPr>
        </p:nvSpPr>
        <p:spPr>
          <a:xfrm>
            <a:off x="616226" y="2096064"/>
            <a:ext cx="10651331" cy="4553214"/>
          </a:xfrm>
        </p:spPr>
        <p:txBody>
          <a:bodyPr>
            <a:noAutofit/>
          </a:bodyPr>
          <a:lstStyle/>
          <a:p>
            <a:r>
              <a:rPr lang="en-US" sz="4000" dirty="0"/>
              <a:t>AI Agents are autonomous systems that can reason, think, plan, figure out the relevant sources and extract information from them when needed, take actions, and even correct themselves if something goes wrong. </a:t>
            </a:r>
          </a:p>
          <a:p>
            <a:endParaRPr lang="en-IN" sz="4000" dirty="0"/>
          </a:p>
        </p:txBody>
      </p:sp>
    </p:spTree>
    <p:extLst>
      <p:ext uri="{BB962C8B-B14F-4D97-AF65-F5344CB8AC3E}">
        <p14:creationId xmlns:p14="http://schemas.microsoft.com/office/powerpoint/2010/main" val="2484612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246E0-D858-876B-3086-ED282807A170}"/>
              </a:ext>
            </a:extLst>
          </p:cNvPr>
          <p:cNvPicPr>
            <a:picLocks noChangeAspect="1"/>
          </p:cNvPicPr>
          <p:nvPr/>
        </p:nvPicPr>
        <p:blipFill>
          <a:blip r:embed="rId2"/>
          <a:stretch>
            <a:fillRect/>
          </a:stretch>
        </p:blipFill>
        <p:spPr>
          <a:xfrm>
            <a:off x="769925" y="1171323"/>
            <a:ext cx="10406154" cy="4633129"/>
          </a:xfrm>
          <a:prstGeom prst="rect">
            <a:avLst/>
          </a:prstGeom>
        </p:spPr>
      </p:pic>
    </p:spTree>
    <p:extLst>
      <p:ext uri="{BB962C8B-B14F-4D97-AF65-F5344CB8AC3E}">
        <p14:creationId xmlns:p14="http://schemas.microsoft.com/office/powerpoint/2010/main" val="118162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B9-AFAF-65B4-3D0D-CEB827043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2D750-7888-557E-BBFB-D1560305FA24}"/>
              </a:ext>
            </a:extLst>
          </p:cNvPr>
          <p:cNvSpPr>
            <a:spLocks noGrp="1"/>
          </p:cNvSpPr>
          <p:nvPr>
            <p:ph type="title"/>
          </p:nvPr>
        </p:nvSpPr>
        <p:spPr>
          <a:xfrm>
            <a:off x="1252330" y="609600"/>
            <a:ext cx="10015226" cy="722243"/>
          </a:xfrm>
        </p:spPr>
        <p:txBody>
          <a:bodyPr>
            <a:noAutofit/>
          </a:bodyPr>
          <a:lstStyle/>
          <a:p>
            <a:br>
              <a:rPr lang="en-IN" sz="4000" b="0" dirty="0"/>
            </a:br>
            <a:br>
              <a:rPr lang="en-IN" sz="4000" b="0" dirty="0"/>
            </a:br>
            <a:r>
              <a:rPr lang="sv-SE" sz="4000" dirty="0"/>
              <a:t>Agent vs LLM vs RAG </a:t>
            </a:r>
            <a:endParaRPr lang="en-IN" sz="4000" dirty="0"/>
          </a:p>
        </p:txBody>
      </p:sp>
      <p:sp>
        <p:nvSpPr>
          <p:cNvPr id="3" name="Content Placeholder 2">
            <a:extLst>
              <a:ext uri="{FF2B5EF4-FFF2-40B4-BE49-F238E27FC236}">
                <a16:creationId xmlns:a16="http://schemas.microsoft.com/office/drawing/2014/main" id="{A6FA8B14-FE46-A246-AFF3-6F7AD800849B}"/>
              </a:ext>
            </a:extLst>
          </p:cNvPr>
          <p:cNvSpPr>
            <a:spLocks noGrp="1"/>
          </p:cNvSpPr>
          <p:nvPr>
            <p:ph idx="1"/>
          </p:nvPr>
        </p:nvSpPr>
        <p:spPr>
          <a:xfrm>
            <a:off x="536713" y="2096063"/>
            <a:ext cx="10730844" cy="4682423"/>
          </a:xfrm>
        </p:spPr>
        <p:txBody>
          <a:bodyPr>
            <a:noAutofit/>
          </a:bodyPr>
          <a:lstStyle/>
          <a:p>
            <a:r>
              <a:rPr lang="en-IN" sz="4000" dirty="0"/>
              <a:t>LLM is the brain. </a:t>
            </a:r>
          </a:p>
          <a:p>
            <a:r>
              <a:rPr lang="en-US" sz="4000" dirty="0"/>
              <a:t> RAG is feeding that brain with fresh information. </a:t>
            </a:r>
          </a:p>
          <a:p>
            <a:r>
              <a:rPr lang="en-US" sz="4000" dirty="0"/>
              <a:t> An agent is the decision-maker that plans and acts using the brain and the tools. </a:t>
            </a:r>
          </a:p>
          <a:p>
            <a:endParaRPr lang="en-IN" sz="4000" dirty="0"/>
          </a:p>
        </p:txBody>
      </p:sp>
    </p:spTree>
    <p:extLst>
      <p:ext uri="{BB962C8B-B14F-4D97-AF65-F5344CB8AC3E}">
        <p14:creationId xmlns:p14="http://schemas.microsoft.com/office/powerpoint/2010/main" val="8324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E343-E0DD-2E20-A25C-417361F34A76}"/>
              </a:ext>
            </a:extLst>
          </p:cNvPr>
          <p:cNvSpPr>
            <a:spLocks noGrp="1"/>
          </p:cNvSpPr>
          <p:nvPr>
            <p:ph type="title"/>
          </p:nvPr>
        </p:nvSpPr>
        <p:spPr>
          <a:xfrm>
            <a:off x="1053548" y="609600"/>
            <a:ext cx="10214008" cy="523461"/>
          </a:xfrm>
        </p:spPr>
        <p:txBody>
          <a:bodyPr>
            <a:normAutofit fontScale="90000"/>
          </a:bodyPr>
          <a:lstStyle/>
          <a:p>
            <a:br>
              <a:rPr lang="en-IN" b="0" dirty="0"/>
            </a:br>
            <a:br>
              <a:rPr lang="en-IN" b="0" dirty="0"/>
            </a:br>
            <a:r>
              <a:rPr lang="en-US" dirty="0"/>
              <a:t>Building blocks of AI Agents </a:t>
            </a:r>
            <a:endParaRPr lang="en-IN" dirty="0"/>
          </a:p>
        </p:txBody>
      </p:sp>
      <p:sp>
        <p:nvSpPr>
          <p:cNvPr id="3" name="Content Placeholder 2">
            <a:extLst>
              <a:ext uri="{FF2B5EF4-FFF2-40B4-BE49-F238E27FC236}">
                <a16:creationId xmlns:a16="http://schemas.microsoft.com/office/drawing/2014/main" id="{A4E35835-7C7B-D832-E49E-3E864D51F602}"/>
              </a:ext>
            </a:extLst>
          </p:cNvPr>
          <p:cNvSpPr>
            <a:spLocks noGrp="1"/>
          </p:cNvSpPr>
          <p:nvPr>
            <p:ph idx="1"/>
          </p:nvPr>
        </p:nvSpPr>
        <p:spPr>
          <a:xfrm>
            <a:off x="913795" y="2096064"/>
            <a:ext cx="10353762" cy="4414066"/>
          </a:xfrm>
        </p:spPr>
        <p:txBody>
          <a:bodyPr>
            <a:noAutofit/>
          </a:bodyPr>
          <a:lstStyle/>
          <a:p>
            <a:pPr marL="0" indent="0">
              <a:buNone/>
            </a:pPr>
            <a:r>
              <a:rPr lang="en-IN" sz="3200" dirty="0"/>
              <a:t>1.Role-playing </a:t>
            </a:r>
          </a:p>
          <a:p>
            <a:pPr marL="0" indent="0">
              <a:buNone/>
            </a:pPr>
            <a:r>
              <a:rPr lang="en-IN" sz="3200" dirty="0"/>
              <a:t>2. Focus </a:t>
            </a:r>
          </a:p>
          <a:p>
            <a:pPr marL="0" indent="0">
              <a:buNone/>
            </a:pPr>
            <a:r>
              <a:rPr lang="en-IN" sz="3200" dirty="0"/>
              <a:t>3. Tools </a:t>
            </a:r>
          </a:p>
          <a:p>
            <a:pPr marL="0" indent="0">
              <a:buNone/>
            </a:pPr>
            <a:r>
              <a:rPr lang="en-IN" sz="3200" dirty="0"/>
              <a:t>4. Cooperation </a:t>
            </a:r>
          </a:p>
          <a:p>
            <a:pPr marL="0" indent="0">
              <a:buNone/>
            </a:pPr>
            <a:r>
              <a:rPr lang="en-IN" sz="3200" dirty="0"/>
              <a:t>5. Guardrails </a:t>
            </a:r>
          </a:p>
          <a:p>
            <a:pPr marL="0" indent="0">
              <a:buNone/>
            </a:pPr>
            <a:r>
              <a:rPr lang="en-IN" sz="3200" dirty="0"/>
              <a:t>6. Memory </a:t>
            </a:r>
          </a:p>
          <a:p>
            <a:endParaRPr lang="en-IN" sz="3200" dirty="0"/>
          </a:p>
        </p:txBody>
      </p:sp>
    </p:spTree>
    <p:extLst>
      <p:ext uri="{BB962C8B-B14F-4D97-AF65-F5344CB8AC3E}">
        <p14:creationId xmlns:p14="http://schemas.microsoft.com/office/powerpoint/2010/main" val="97503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FD711-23C4-2A34-2E79-38DC6AA68407}"/>
              </a:ext>
            </a:extLst>
          </p:cNvPr>
          <p:cNvPicPr>
            <a:picLocks noChangeAspect="1"/>
          </p:cNvPicPr>
          <p:nvPr/>
        </p:nvPicPr>
        <p:blipFill>
          <a:blip r:embed="rId2"/>
          <a:stretch>
            <a:fillRect/>
          </a:stretch>
        </p:blipFill>
        <p:spPr>
          <a:xfrm>
            <a:off x="571554" y="647280"/>
            <a:ext cx="10708653" cy="4014172"/>
          </a:xfrm>
          <a:prstGeom prst="rect">
            <a:avLst/>
          </a:prstGeom>
        </p:spPr>
      </p:pic>
    </p:spTree>
    <p:extLst>
      <p:ext uri="{BB962C8B-B14F-4D97-AF65-F5344CB8AC3E}">
        <p14:creationId xmlns:p14="http://schemas.microsoft.com/office/powerpoint/2010/main" val="3805212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231BD-87CC-9B92-7AE2-D15DB88E77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AF977C-9027-6976-8A48-55886286B0D8}"/>
              </a:ext>
            </a:extLst>
          </p:cNvPr>
          <p:cNvPicPr>
            <a:picLocks noChangeAspect="1"/>
          </p:cNvPicPr>
          <p:nvPr/>
        </p:nvPicPr>
        <p:blipFill>
          <a:blip r:embed="rId2"/>
          <a:stretch>
            <a:fillRect/>
          </a:stretch>
        </p:blipFill>
        <p:spPr>
          <a:xfrm>
            <a:off x="1248655" y="757976"/>
            <a:ext cx="10059796" cy="5235320"/>
          </a:xfrm>
          <a:prstGeom prst="rect">
            <a:avLst/>
          </a:prstGeom>
        </p:spPr>
      </p:pic>
    </p:spTree>
    <p:extLst>
      <p:ext uri="{BB962C8B-B14F-4D97-AF65-F5344CB8AC3E}">
        <p14:creationId xmlns:p14="http://schemas.microsoft.com/office/powerpoint/2010/main" val="81918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C6FE2-EF47-4BF0-4C5D-56BF48EDAA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530962-4419-2BB2-A64D-6BEA1B968F5F}"/>
              </a:ext>
            </a:extLst>
          </p:cNvPr>
          <p:cNvPicPr>
            <a:picLocks noChangeAspect="1"/>
          </p:cNvPicPr>
          <p:nvPr/>
        </p:nvPicPr>
        <p:blipFill>
          <a:blip r:embed="rId2"/>
          <a:stretch>
            <a:fillRect/>
          </a:stretch>
        </p:blipFill>
        <p:spPr>
          <a:xfrm>
            <a:off x="1055715" y="851398"/>
            <a:ext cx="10163416" cy="5062385"/>
          </a:xfrm>
          <a:prstGeom prst="rect">
            <a:avLst/>
          </a:prstGeom>
        </p:spPr>
      </p:pic>
    </p:spTree>
    <p:extLst>
      <p:ext uri="{BB962C8B-B14F-4D97-AF65-F5344CB8AC3E}">
        <p14:creationId xmlns:p14="http://schemas.microsoft.com/office/powerpoint/2010/main" val="3203438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24448-445C-AAFB-A23A-4F0334C31D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2235C8-41AB-D43F-9578-13FA571845FD}"/>
              </a:ext>
            </a:extLst>
          </p:cNvPr>
          <p:cNvPicPr>
            <a:picLocks noChangeAspect="1"/>
          </p:cNvPicPr>
          <p:nvPr/>
        </p:nvPicPr>
        <p:blipFill>
          <a:blip r:embed="rId2"/>
          <a:stretch>
            <a:fillRect/>
          </a:stretch>
        </p:blipFill>
        <p:spPr>
          <a:xfrm>
            <a:off x="2213544" y="307539"/>
            <a:ext cx="6522951" cy="6030447"/>
          </a:xfrm>
          <a:prstGeom prst="rect">
            <a:avLst/>
          </a:prstGeom>
        </p:spPr>
      </p:pic>
    </p:spTree>
    <p:extLst>
      <p:ext uri="{BB962C8B-B14F-4D97-AF65-F5344CB8AC3E}">
        <p14:creationId xmlns:p14="http://schemas.microsoft.com/office/powerpoint/2010/main" val="253662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56753-C0B5-78F2-F98C-562E998F8F65}"/>
              </a:ext>
            </a:extLst>
          </p:cNvPr>
          <p:cNvPicPr>
            <a:picLocks noChangeAspect="1"/>
          </p:cNvPicPr>
          <p:nvPr/>
        </p:nvPicPr>
        <p:blipFill>
          <a:blip r:embed="rId2"/>
          <a:stretch>
            <a:fillRect/>
          </a:stretch>
        </p:blipFill>
        <p:spPr>
          <a:xfrm>
            <a:off x="1068194" y="510227"/>
            <a:ext cx="9697803" cy="5658640"/>
          </a:xfrm>
          <a:prstGeom prst="rect">
            <a:avLst/>
          </a:prstGeom>
        </p:spPr>
      </p:pic>
    </p:spTree>
    <p:extLst>
      <p:ext uri="{BB962C8B-B14F-4D97-AF65-F5344CB8AC3E}">
        <p14:creationId xmlns:p14="http://schemas.microsoft.com/office/powerpoint/2010/main" val="613067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2C6B6-29F7-40DE-B62D-561F5348B301}"/>
              </a:ext>
            </a:extLst>
          </p:cNvPr>
          <p:cNvPicPr>
            <a:picLocks noChangeAspect="1"/>
          </p:cNvPicPr>
          <p:nvPr/>
        </p:nvPicPr>
        <p:blipFill>
          <a:blip r:embed="rId2"/>
          <a:stretch>
            <a:fillRect/>
          </a:stretch>
        </p:blipFill>
        <p:spPr>
          <a:xfrm>
            <a:off x="1932994" y="790206"/>
            <a:ext cx="8326012" cy="5277587"/>
          </a:xfrm>
          <a:prstGeom prst="rect">
            <a:avLst/>
          </a:prstGeom>
        </p:spPr>
      </p:pic>
    </p:spTree>
    <p:extLst>
      <p:ext uri="{BB962C8B-B14F-4D97-AF65-F5344CB8AC3E}">
        <p14:creationId xmlns:p14="http://schemas.microsoft.com/office/powerpoint/2010/main" val="120708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17FD9-A386-526A-4E35-6DAEFEC15C1A}"/>
              </a:ext>
            </a:extLst>
          </p:cNvPr>
          <p:cNvPicPr>
            <a:picLocks noChangeAspect="1"/>
          </p:cNvPicPr>
          <p:nvPr/>
        </p:nvPicPr>
        <p:blipFill>
          <a:blip r:embed="rId2"/>
          <a:stretch>
            <a:fillRect/>
          </a:stretch>
        </p:blipFill>
        <p:spPr>
          <a:xfrm>
            <a:off x="1154852" y="891758"/>
            <a:ext cx="10303546" cy="5031964"/>
          </a:xfrm>
          <a:prstGeom prst="rect">
            <a:avLst/>
          </a:prstGeom>
        </p:spPr>
      </p:pic>
    </p:spTree>
    <p:extLst>
      <p:ext uri="{BB962C8B-B14F-4D97-AF65-F5344CB8AC3E}">
        <p14:creationId xmlns:p14="http://schemas.microsoft.com/office/powerpoint/2010/main" val="320903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CC82-7F62-2D62-9A05-107E2A1020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075CA9-422E-0531-0DC5-4484403E624D}"/>
              </a:ext>
            </a:extLst>
          </p:cNvPr>
          <p:cNvPicPr>
            <a:picLocks noChangeAspect="1"/>
          </p:cNvPicPr>
          <p:nvPr/>
        </p:nvPicPr>
        <p:blipFill>
          <a:blip r:embed="rId2"/>
          <a:stretch>
            <a:fillRect/>
          </a:stretch>
        </p:blipFill>
        <p:spPr>
          <a:xfrm>
            <a:off x="888179" y="770456"/>
            <a:ext cx="10434872" cy="4606614"/>
          </a:xfrm>
          <a:prstGeom prst="rect">
            <a:avLst/>
          </a:prstGeom>
        </p:spPr>
      </p:pic>
    </p:spTree>
    <p:extLst>
      <p:ext uri="{BB962C8B-B14F-4D97-AF65-F5344CB8AC3E}">
        <p14:creationId xmlns:p14="http://schemas.microsoft.com/office/powerpoint/2010/main" val="3092048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005E-CCA3-392E-C715-A9C1894AC3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5CCBF9-131A-162E-D1E5-CD3F3354ED50}"/>
              </a:ext>
            </a:extLst>
          </p:cNvPr>
          <p:cNvPicPr>
            <a:picLocks noChangeAspect="1"/>
          </p:cNvPicPr>
          <p:nvPr/>
        </p:nvPicPr>
        <p:blipFill>
          <a:blip r:embed="rId2"/>
          <a:stretch>
            <a:fillRect/>
          </a:stretch>
        </p:blipFill>
        <p:spPr>
          <a:xfrm>
            <a:off x="471814" y="1612266"/>
            <a:ext cx="10971919" cy="3307604"/>
          </a:xfrm>
          <a:prstGeom prst="rect">
            <a:avLst/>
          </a:prstGeom>
        </p:spPr>
      </p:pic>
    </p:spTree>
    <p:extLst>
      <p:ext uri="{BB962C8B-B14F-4D97-AF65-F5344CB8AC3E}">
        <p14:creationId xmlns:p14="http://schemas.microsoft.com/office/powerpoint/2010/main" val="212197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365B2-5771-6B30-5F69-30993A03E8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F2E22A-13E1-B043-DE58-E12027BFD52F}"/>
              </a:ext>
            </a:extLst>
          </p:cNvPr>
          <p:cNvPicPr>
            <a:picLocks noChangeAspect="1"/>
          </p:cNvPicPr>
          <p:nvPr/>
        </p:nvPicPr>
        <p:blipFill>
          <a:blip r:embed="rId2"/>
          <a:stretch>
            <a:fillRect/>
          </a:stretch>
        </p:blipFill>
        <p:spPr>
          <a:xfrm>
            <a:off x="2209257" y="213864"/>
            <a:ext cx="7773485" cy="6430272"/>
          </a:xfrm>
          <a:prstGeom prst="rect">
            <a:avLst/>
          </a:prstGeom>
        </p:spPr>
      </p:pic>
    </p:spTree>
    <p:extLst>
      <p:ext uri="{BB962C8B-B14F-4D97-AF65-F5344CB8AC3E}">
        <p14:creationId xmlns:p14="http://schemas.microsoft.com/office/powerpoint/2010/main" val="34042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89B9-9771-B4B1-45AD-09A20888DF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0A70E0-21C8-BA74-7E74-53E0C5C6D50B}"/>
              </a:ext>
            </a:extLst>
          </p:cNvPr>
          <p:cNvPicPr>
            <a:picLocks noChangeAspect="1"/>
          </p:cNvPicPr>
          <p:nvPr/>
        </p:nvPicPr>
        <p:blipFill>
          <a:blip r:embed="rId2"/>
          <a:stretch>
            <a:fillRect/>
          </a:stretch>
        </p:blipFill>
        <p:spPr>
          <a:xfrm>
            <a:off x="1057556" y="555225"/>
            <a:ext cx="8980966" cy="5451948"/>
          </a:xfrm>
          <a:prstGeom prst="rect">
            <a:avLst/>
          </a:prstGeom>
        </p:spPr>
      </p:pic>
    </p:spTree>
    <p:extLst>
      <p:ext uri="{BB962C8B-B14F-4D97-AF65-F5344CB8AC3E}">
        <p14:creationId xmlns:p14="http://schemas.microsoft.com/office/powerpoint/2010/main" val="2586777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91450-83B1-726F-B5B2-D553D6EC97EB}"/>
              </a:ext>
            </a:extLst>
          </p:cNvPr>
          <p:cNvPicPr>
            <a:picLocks noChangeAspect="1"/>
          </p:cNvPicPr>
          <p:nvPr/>
        </p:nvPicPr>
        <p:blipFill>
          <a:blip r:embed="rId2"/>
          <a:stretch>
            <a:fillRect/>
          </a:stretch>
        </p:blipFill>
        <p:spPr>
          <a:xfrm>
            <a:off x="1323626" y="873720"/>
            <a:ext cx="9619951" cy="5218967"/>
          </a:xfrm>
          <a:prstGeom prst="rect">
            <a:avLst/>
          </a:prstGeom>
        </p:spPr>
      </p:pic>
    </p:spTree>
    <p:extLst>
      <p:ext uri="{BB962C8B-B14F-4D97-AF65-F5344CB8AC3E}">
        <p14:creationId xmlns:p14="http://schemas.microsoft.com/office/powerpoint/2010/main" val="219882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0D96-84D8-C33B-B0A9-3AEC48C27C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36EDA4-A410-37A8-9784-D5CA6017E8D3}"/>
              </a:ext>
            </a:extLst>
          </p:cNvPr>
          <p:cNvPicPr>
            <a:picLocks noChangeAspect="1"/>
          </p:cNvPicPr>
          <p:nvPr/>
        </p:nvPicPr>
        <p:blipFill>
          <a:blip r:embed="rId2"/>
          <a:stretch>
            <a:fillRect/>
          </a:stretch>
        </p:blipFill>
        <p:spPr>
          <a:xfrm>
            <a:off x="1231697" y="788841"/>
            <a:ext cx="9992753" cy="5184576"/>
          </a:xfrm>
          <a:prstGeom prst="rect">
            <a:avLst/>
          </a:prstGeom>
        </p:spPr>
      </p:pic>
    </p:spTree>
    <p:extLst>
      <p:ext uri="{BB962C8B-B14F-4D97-AF65-F5344CB8AC3E}">
        <p14:creationId xmlns:p14="http://schemas.microsoft.com/office/powerpoint/2010/main" val="327155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D7DD2-A842-9405-2D1B-D71307F1B0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44F13B-5FF9-B003-54C7-F00653962DD3}"/>
              </a:ext>
            </a:extLst>
          </p:cNvPr>
          <p:cNvPicPr>
            <a:picLocks noChangeAspect="1"/>
          </p:cNvPicPr>
          <p:nvPr/>
        </p:nvPicPr>
        <p:blipFill>
          <a:blip r:embed="rId2"/>
          <a:stretch>
            <a:fillRect/>
          </a:stretch>
        </p:blipFill>
        <p:spPr>
          <a:xfrm>
            <a:off x="865411" y="643724"/>
            <a:ext cx="10779070" cy="5001702"/>
          </a:xfrm>
          <a:prstGeom prst="rect">
            <a:avLst/>
          </a:prstGeom>
        </p:spPr>
      </p:pic>
    </p:spTree>
    <p:extLst>
      <p:ext uri="{BB962C8B-B14F-4D97-AF65-F5344CB8AC3E}">
        <p14:creationId xmlns:p14="http://schemas.microsoft.com/office/powerpoint/2010/main" val="2916146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4A124-01D0-7323-9D6E-D0316F377B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3F82-03B3-7B21-AED8-2E0B0A6C53C4}"/>
              </a:ext>
            </a:extLst>
          </p:cNvPr>
          <p:cNvPicPr>
            <a:picLocks noChangeAspect="1"/>
          </p:cNvPicPr>
          <p:nvPr/>
        </p:nvPicPr>
        <p:blipFill>
          <a:blip r:embed="rId2"/>
          <a:stretch>
            <a:fillRect/>
          </a:stretch>
        </p:blipFill>
        <p:spPr>
          <a:xfrm>
            <a:off x="1161712" y="696309"/>
            <a:ext cx="10303978" cy="4869603"/>
          </a:xfrm>
          <a:prstGeom prst="rect">
            <a:avLst/>
          </a:prstGeom>
        </p:spPr>
      </p:pic>
    </p:spTree>
    <p:extLst>
      <p:ext uri="{BB962C8B-B14F-4D97-AF65-F5344CB8AC3E}">
        <p14:creationId xmlns:p14="http://schemas.microsoft.com/office/powerpoint/2010/main" val="82126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AD59A5-BF47-136D-1090-6A84AEE10C1D}"/>
              </a:ext>
            </a:extLst>
          </p:cNvPr>
          <p:cNvPicPr>
            <a:picLocks noGrp="1" noChangeAspect="1"/>
          </p:cNvPicPr>
          <p:nvPr>
            <p:ph idx="1"/>
          </p:nvPr>
        </p:nvPicPr>
        <p:blipFill>
          <a:blip r:embed="rId2"/>
          <a:stretch>
            <a:fillRect/>
          </a:stretch>
        </p:blipFill>
        <p:spPr>
          <a:xfrm>
            <a:off x="566529" y="241637"/>
            <a:ext cx="6098031" cy="4071944"/>
          </a:xfrm>
        </p:spPr>
      </p:pic>
      <p:pic>
        <p:nvPicPr>
          <p:cNvPr id="6" name="Content Placeholder 4">
            <a:extLst>
              <a:ext uri="{FF2B5EF4-FFF2-40B4-BE49-F238E27FC236}">
                <a16:creationId xmlns:a16="http://schemas.microsoft.com/office/drawing/2014/main" id="{395BC0EE-D2C1-9A84-504D-8736DD18F1CC}"/>
              </a:ext>
            </a:extLst>
          </p:cNvPr>
          <p:cNvPicPr>
            <a:picLocks noChangeAspect="1"/>
          </p:cNvPicPr>
          <p:nvPr/>
        </p:nvPicPr>
        <p:blipFill>
          <a:blip r:embed="rId3"/>
          <a:stretch>
            <a:fillRect/>
          </a:stretch>
        </p:blipFill>
        <p:spPr>
          <a:xfrm>
            <a:off x="4933121" y="4313581"/>
            <a:ext cx="7119533" cy="2431817"/>
          </a:xfrm>
          <a:prstGeom prst="rect">
            <a:avLst/>
          </a:prstGeom>
        </p:spPr>
      </p:pic>
    </p:spTree>
    <p:extLst>
      <p:ext uri="{BB962C8B-B14F-4D97-AF65-F5344CB8AC3E}">
        <p14:creationId xmlns:p14="http://schemas.microsoft.com/office/powerpoint/2010/main" val="408191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1E751-0C3C-B5AE-C6A6-F71B0A50E70D}"/>
              </a:ext>
            </a:extLst>
          </p:cNvPr>
          <p:cNvPicPr>
            <a:picLocks noChangeAspect="1"/>
          </p:cNvPicPr>
          <p:nvPr/>
        </p:nvPicPr>
        <p:blipFill>
          <a:blip r:embed="rId2"/>
          <a:stretch>
            <a:fillRect/>
          </a:stretch>
        </p:blipFill>
        <p:spPr>
          <a:xfrm>
            <a:off x="2474843" y="290074"/>
            <a:ext cx="7274504" cy="6250193"/>
          </a:xfrm>
          <a:prstGeom prst="rect">
            <a:avLst/>
          </a:prstGeom>
        </p:spPr>
      </p:pic>
    </p:spTree>
    <p:extLst>
      <p:ext uri="{BB962C8B-B14F-4D97-AF65-F5344CB8AC3E}">
        <p14:creationId xmlns:p14="http://schemas.microsoft.com/office/powerpoint/2010/main" val="2861174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92BDD-B625-5E44-BD9D-1030C221362B}"/>
              </a:ext>
            </a:extLst>
          </p:cNvPr>
          <p:cNvPicPr>
            <a:picLocks noChangeAspect="1"/>
          </p:cNvPicPr>
          <p:nvPr/>
        </p:nvPicPr>
        <p:blipFill>
          <a:blip r:embed="rId2"/>
          <a:stretch>
            <a:fillRect/>
          </a:stretch>
        </p:blipFill>
        <p:spPr>
          <a:xfrm>
            <a:off x="1436894" y="682146"/>
            <a:ext cx="7906853" cy="4877481"/>
          </a:xfrm>
          <a:prstGeom prst="rect">
            <a:avLst/>
          </a:prstGeom>
        </p:spPr>
      </p:pic>
    </p:spTree>
    <p:extLst>
      <p:ext uri="{BB962C8B-B14F-4D97-AF65-F5344CB8AC3E}">
        <p14:creationId xmlns:p14="http://schemas.microsoft.com/office/powerpoint/2010/main" val="1389760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4894-DC68-A1A1-6A80-8464F136E8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78E9CA-3A5E-FB89-9B66-51E5C1F46ADA}"/>
              </a:ext>
            </a:extLst>
          </p:cNvPr>
          <p:cNvPicPr>
            <a:picLocks noChangeAspect="1"/>
          </p:cNvPicPr>
          <p:nvPr/>
        </p:nvPicPr>
        <p:blipFill>
          <a:blip r:embed="rId2"/>
          <a:stretch>
            <a:fillRect/>
          </a:stretch>
        </p:blipFill>
        <p:spPr>
          <a:xfrm>
            <a:off x="1213502" y="888423"/>
            <a:ext cx="8844898" cy="5105867"/>
          </a:xfrm>
          <a:prstGeom prst="rect">
            <a:avLst/>
          </a:prstGeom>
        </p:spPr>
      </p:pic>
    </p:spTree>
    <p:extLst>
      <p:ext uri="{BB962C8B-B14F-4D97-AF65-F5344CB8AC3E}">
        <p14:creationId xmlns:p14="http://schemas.microsoft.com/office/powerpoint/2010/main" val="535642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36AEB-6801-08DB-B9CC-A1DA38C493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0A6A47-1007-42EF-9972-CD11FE90F990}"/>
              </a:ext>
            </a:extLst>
          </p:cNvPr>
          <p:cNvPicPr>
            <a:picLocks noChangeAspect="1"/>
          </p:cNvPicPr>
          <p:nvPr/>
        </p:nvPicPr>
        <p:blipFill>
          <a:blip r:embed="rId2"/>
          <a:stretch>
            <a:fillRect/>
          </a:stretch>
        </p:blipFill>
        <p:spPr>
          <a:xfrm>
            <a:off x="1252814" y="606380"/>
            <a:ext cx="9352238" cy="5437610"/>
          </a:xfrm>
          <a:prstGeom prst="rect">
            <a:avLst/>
          </a:prstGeom>
        </p:spPr>
      </p:pic>
    </p:spTree>
    <p:extLst>
      <p:ext uri="{BB962C8B-B14F-4D97-AF65-F5344CB8AC3E}">
        <p14:creationId xmlns:p14="http://schemas.microsoft.com/office/powerpoint/2010/main" val="1523417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9DDD-271A-FAF0-7C85-B0D51E2337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4FE291-DD08-B818-8C5F-8B9A6672E238}"/>
              </a:ext>
            </a:extLst>
          </p:cNvPr>
          <p:cNvPicPr>
            <a:picLocks noChangeAspect="1"/>
          </p:cNvPicPr>
          <p:nvPr/>
        </p:nvPicPr>
        <p:blipFill>
          <a:blip r:embed="rId2"/>
          <a:stretch>
            <a:fillRect/>
          </a:stretch>
        </p:blipFill>
        <p:spPr>
          <a:xfrm>
            <a:off x="465147" y="799193"/>
            <a:ext cx="9941123" cy="5220002"/>
          </a:xfrm>
          <a:prstGeom prst="rect">
            <a:avLst/>
          </a:prstGeom>
        </p:spPr>
      </p:pic>
    </p:spTree>
    <p:extLst>
      <p:ext uri="{BB962C8B-B14F-4D97-AF65-F5344CB8AC3E}">
        <p14:creationId xmlns:p14="http://schemas.microsoft.com/office/powerpoint/2010/main" val="3252830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38841-415B-0C1C-9EE9-A925AB40BCD1}"/>
              </a:ext>
            </a:extLst>
          </p:cNvPr>
          <p:cNvPicPr>
            <a:picLocks noChangeAspect="1"/>
          </p:cNvPicPr>
          <p:nvPr/>
        </p:nvPicPr>
        <p:blipFill>
          <a:blip r:embed="rId2"/>
          <a:stretch>
            <a:fillRect/>
          </a:stretch>
        </p:blipFill>
        <p:spPr>
          <a:xfrm>
            <a:off x="1268787" y="751339"/>
            <a:ext cx="9376022" cy="5511097"/>
          </a:xfrm>
          <a:prstGeom prst="rect">
            <a:avLst/>
          </a:prstGeom>
        </p:spPr>
      </p:pic>
    </p:spTree>
    <p:extLst>
      <p:ext uri="{BB962C8B-B14F-4D97-AF65-F5344CB8AC3E}">
        <p14:creationId xmlns:p14="http://schemas.microsoft.com/office/powerpoint/2010/main" val="3582714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8AA6E-BA4E-7256-344F-1BE97F870DC3}"/>
              </a:ext>
            </a:extLst>
          </p:cNvPr>
          <p:cNvPicPr>
            <a:picLocks noChangeAspect="1"/>
          </p:cNvPicPr>
          <p:nvPr/>
        </p:nvPicPr>
        <p:blipFill>
          <a:blip r:embed="rId2"/>
          <a:stretch>
            <a:fillRect/>
          </a:stretch>
        </p:blipFill>
        <p:spPr>
          <a:xfrm>
            <a:off x="944289" y="554399"/>
            <a:ext cx="9859546" cy="5901421"/>
          </a:xfrm>
          <a:prstGeom prst="rect">
            <a:avLst/>
          </a:prstGeom>
        </p:spPr>
      </p:pic>
    </p:spTree>
    <p:extLst>
      <p:ext uri="{BB962C8B-B14F-4D97-AF65-F5344CB8AC3E}">
        <p14:creationId xmlns:p14="http://schemas.microsoft.com/office/powerpoint/2010/main" val="2715748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834A-2240-F9E5-AB01-4C3A2400D9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B86A1E-5A64-D13C-42E7-DE5855874BB1}"/>
              </a:ext>
            </a:extLst>
          </p:cNvPr>
          <p:cNvPicPr>
            <a:picLocks noChangeAspect="1"/>
          </p:cNvPicPr>
          <p:nvPr/>
        </p:nvPicPr>
        <p:blipFill>
          <a:blip r:embed="rId2"/>
          <a:stretch>
            <a:fillRect/>
          </a:stretch>
        </p:blipFill>
        <p:spPr>
          <a:xfrm>
            <a:off x="1481383" y="564083"/>
            <a:ext cx="9113730" cy="5881837"/>
          </a:xfrm>
          <a:prstGeom prst="rect">
            <a:avLst/>
          </a:prstGeom>
        </p:spPr>
      </p:pic>
    </p:spTree>
    <p:extLst>
      <p:ext uri="{BB962C8B-B14F-4D97-AF65-F5344CB8AC3E}">
        <p14:creationId xmlns:p14="http://schemas.microsoft.com/office/powerpoint/2010/main" val="3045872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F3EE-0840-9381-7974-5589293D35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EE392D-1226-35FD-3B76-BD116C43FE32}"/>
              </a:ext>
            </a:extLst>
          </p:cNvPr>
          <p:cNvPicPr>
            <a:picLocks noChangeAspect="1"/>
          </p:cNvPicPr>
          <p:nvPr/>
        </p:nvPicPr>
        <p:blipFill>
          <a:blip r:embed="rId2"/>
          <a:stretch>
            <a:fillRect/>
          </a:stretch>
        </p:blipFill>
        <p:spPr>
          <a:xfrm>
            <a:off x="1169587" y="572879"/>
            <a:ext cx="10024664" cy="5142121"/>
          </a:xfrm>
          <a:prstGeom prst="rect">
            <a:avLst/>
          </a:prstGeom>
        </p:spPr>
      </p:pic>
    </p:spTree>
    <p:extLst>
      <p:ext uri="{BB962C8B-B14F-4D97-AF65-F5344CB8AC3E}">
        <p14:creationId xmlns:p14="http://schemas.microsoft.com/office/powerpoint/2010/main" val="1631551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4BA1F-64A1-19FB-665C-7946A05CB1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FB2AFF-90F2-FC89-9A2E-E5EFC0A737C6}"/>
              </a:ext>
            </a:extLst>
          </p:cNvPr>
          <p:cNvPicPr>
            <a:picLocks noChangeAspect="1"/>
          </p:cNvPicPr>
          <p:nvPr/>
        </p:nvPicPr>
        <p:blipFill>
          <a:blip r:embed="rId2"/>
          <a:stretch>
            <a:fillRect/>
          </a:stretch>
        </p:blipFill>
        <p:spPr>
          <a:xfrm>
            <a:off x="1786193" y="524930"/>
            <a:ext cx="8202170" cy="5649113"/>
          </a:xfrm>
          <a:prstGeom prst="rect">
            <a:avLst/>
          </a:prstGeom>
        </p:spPr>
      </p:pic>
    </p:spTree>
    <p:extLst>
      <p:ext uri="{BB962C8B-B14F-4D97-AF65-F5344CB8AC3E}">
        <p14:creationId xmlns:p14="http://schemas.microsoft.com/office/powerpoint/2010/main" val="51127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C6A97E-6ADE-2792-1E91-5E6F32BDAC84}"/>
              </a:ext>
            </a:extLst>
          </p:cNvPr>
          <p:cNvPicPr>
            <a:picLocks noGrp="1" noChangeAspect="1"/>
          </p:cNvPicPr>
          <p:nvPr>
            <p:ph idx="1"/>
          </p:nvPr>
        </p:nvPicPr>
        <p:blipFill>
          <a:blip r:embed="rId2"/>
          <a:stretch>
            <a:fillRect/>
          </a:stretch>
        </p:blipFill>
        <p:spPr>
          <a:xfrm>
            <a:off x="516835" y="365126"/>
            <a:ext cx="5703875" cy="4009654"/>
          </a:xfrm>
        </p:spPr>
      </p:pic>
      <p:pic>
        <p:nvPicPr>
          <p:cNvPr id="7" name="Picture 6">
            <a:extLst>
              <a:ext uri="{FF2B5EF4-FFF2-40B4-BE49-F238E27FC236}">
                <a16:creationId xmlns:a16="http://schemas.microsoft.com/office/drawing/2014/main" id="{1BFBE9A3-F82E-CAF3-5DED-9119B8141FB1}"/>
              </a:ext>
            </a:extLst>
          </p:cNvPr>
          <p:cNvPicPr>
            <a:picLocks noChangeAspect="1"/>
          </p:cNvPicPr>
          <p:nvPr/>
        </p:nvPicPr>
        <p:blipFill>
          <a:blip r:embed="rId3"/>
          <a:stretch>
            <a:fillRect/>
          </a:stretch>
        </p:blipFill>
        <p:spPr>
          <a:xfrm>
            <a:off x="6530094" y="365126"/>
            <a:ext cx="5145071" cy="2855152"/>
          </a:xfrm>
          <a:prstGeom prst="rect">
            <a:avLst/>
          </a:prstGeom>
        </p:spPr>
      </p:pic>
      <p:pic>
        <p:nvPicPr>
          <p:cNvPr id="9" name="Picture 8">
            <a:extLst>
              <a:ext uri="{FF2B5EF4-FFF2-40B4-BE49-F238E27FC236}">
                <a16:creationId xmlns:a16="http://schemas.microsoft.com/office/drawing/2014/main" id="{CAB7D31B-578C-94BF-063F-154722C54CB8}"/>
              </a:ext>
            </a:extLst>
          </p:cNvPr>
          <p:cNvPicPr>
            <a:picLocks noChangeAspect="1"/>
          </p:cNvPicPr>
          <p:nvPr/>
        </p:nvPicPr>
        <p:blipFill>
          <a:blip r:embed="rId4"/>
          <a:stretch>
            <a:fillRect/>
          </a:stretch>
        </p:blipFill>
        <p:spPr>
          <a:xfrm>
            <a:off x="4442792" y="4318950"/>
            <a:ext cx="7404651" cy="2514538"/>
          </a:xfrm>
          <a:prstGeom prst="rect">
            <a:avLst/>
          </a:prstGeom>
        </p:spPr>
      </p:pic>
    </p:spTree>
    <p:extLst>
      <p:ext uri="{BB962C8B-B14F-4D97-AF65-F5344CB8AC3E}">
        <p14:creationId xmlns:p14="http://schemas.microsoft.com/office/powerpoint/2010/main" val="34702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C54F4-3272-FD57-186A-8FC2ABB352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3996FC-2BA7-7132-9FD1-0A5D4BACF604}"/>
              </a:ext>
            </a:extLst>
          </p:cNvPr>
          <p:cNvPicPr>
            <a:picLocks noChangeAspect="1"/>
          </p:cNvPicPr>
          <p:nvPr/>
        </p:nvPicPr>
        <p:blipFill>
          <a:blip r:embed="rId2"/>
          <a:stretch>
            <a:fillRect/>
          </a:stretch>
        </p:blipFill>
        <p:spPr>
          <a:xfrm>
            <a:off x="1323627" y="1153319"/>
            <a:ext cx="10150180" cy="4412594"/>
          </a:xfrm>
          <a:prstGeom prst="rect">
            <a:avLst/>
          </a:prstGeom>
        </p:spPr>
      </p:pic>
    </p:spTree>
    <p:extLst>
      <p:ext uri="{BB962C8B-B14F-4D97-AF65-F5344CB8AC3E}">
        <p14:creationId xmlns:p14="http://schemas.microsoft.com/office/powerpoint/2010/main" val="2872177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D9F5-793B-EE75-05EA-FB6A77FDED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270FF-AB81-E69E-A87C-00ECC05054DB}"/>
              </a:ext>
            </a:extLst>
          </p:cNvPr>
          <p:cNvPicPr>
            <a:picLocks noChangeAspect="1"/>
          </p:cNvPicPr>
          <p:nvPr/>
        </p:nvPicPr>
        <p:blipFill>
          <a:blip r:embed="rId2"/>
          <a:stretch>
            <a:fillRect/>
          </a:stretch>
        </p:blipFill>
        <p:spPr>
          <a:xfrm>
            <a:off x="1013926" y="653408"/>
            <a:ext cx="9114048" cy="5548224"/>
          </a:xfrm>
          <a:prstGeom prst="rect">
            <a:avLst/>
          </a:prstGeom>
        </p:spPr>
      </p:pic>
    </p:spTree>
    <p:extLst>
      <p:ext uri="{BB962C8B-B14F-4D97-AF65-F5344CB8AC3E}">
        <p14:creationId xmlns:p14="http://schemas.microsoft.com/office/powerpoint/2010/main" val="4102229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6A589-90B3-E827-D616-2EC69935C4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2CEC73-C325-1779-8882-8DEE7CA2EA67}"/>
              </a:ext>
            </a:extLst>
          </p:cNvPr>
          <p:cNvPicPr>
            <a:picLocks noChangeAspect="1"/>
          </p:cNvPicPr>
          <p:nvPr/>
        </p:nvPicPr>
        <p:blipFill>
          <a:blip r:embed="rId2"/>
          <a:stretch>
            <a:fillRect/>
          </a:stretch>
        </p:blipFill>
        <p:spPr>
          <a:xfrm>
            <a:off x="1640663" y="407344"/>
            <a:ext cx="8864998" cy="6082312"/>
          </a:xfrm>
          <a:prstGeom prst="rect">
            <a:avLst/>
          </a:prstGeom>
        </p:spPr>
      </p:pic>
    </p:spTree>
    <p:extLst>
      <p:ext uri="{BB962C8B-B14F-4D97-AF65-F5344CB8AC3E}">
        <p14:creationId xmlns:p14="http://schemas.microsoft.com/office/powerpoint/2010/main" val="332314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7049D17-E07A-B955-C4A1-9D672FCB23B5}"/>
              </a:ext>
            </a:extLst>
          </p:cNvPr>
          <p:cNvPicPr>
            <a:picLocks noChangeAspect="1"/>
          </p:cNvPicPr>
          <p:nvPr/>
        </p:nvPicPr>
        <p:blipFill>
          <a:blip r:embed="rId2"/>
          <a:stretch>
            <a:fillRect/>
          </a:stretch>
        </p:blipFill>
        <p:spPr>
          <a:xfrm>
            <a:off x="1839348" y="911558"/>
            <a:ext cx="8285752" cy="5034884"/>
          </a:xfrm>
          <a:prstGeom prst="rect">
            <a:avLst/>
          </a:prstGeom>
        </p:spPr>
      </p:pic>
    </p:spTree>
    <p:extLst>
      <p:ext uri="{BB962C8B-B14F-4D97-AF65-F5344CB8AC3E}">
        <p14:creationId xmlns:p14="http://schemas.microsoft.com/office/powerpoint/2010/main" val="1833892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8BFB5-22A8-4255-2494-BE7B955F66A2}"/>
              </a:ext>
            </a:extLst>
          </p:cNvPr>
          <p:cNvPicPr>
            <a:picLocks noChangeAspect="1"/>
          </p:cNvPicPr>
          <p:nvPr/>
        </p:nvPicPr>
        <p:blipFill>
          <a:blip r:embed="rId2"/>
          <a:stretch>
            <a:fillRect/>
          </a:stretch>
        </p:blipFill>
        <p:spPr>
          <a:xfrm>
            <a:off x="1310544" y="1805078"/>
            <a:ext cx="9207170" cy="2766921"/>
          </a:xfrm>
          <a:prstGeom prst="rect">
            <a:avLst/>
          </a:prstGeom>
        </p:spPr>
      </p:pic>
    </p:spTree>
    <p:extLst>
      <p:ext uri="{BB962C8B-B14F-4D97-AF65-F5344CB8AC3E}">
        <p14:creationId xmlns:p14="http://schemas.microsoft.com/office/powerpoint/2010/main" val="160711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E3F4B-CA79-0C74-73E1-5F94F45ECFC9}"/>
              </a:ext>
            </a:extLst>
          </p:cNvPr>
          <p:cNvPicPr>
            <a:picLocks noChangeAspect="1"/>
          </p:cNvPicPr>
          <p:nvPr/>
        </p:nvPicPr>
        <p:blipFill>
          <a:blip r:embed="rId2"/>
          <a:stretch>
            <a:fillRect/>
          </a:stretch>
        </p:blipFill>
        <p:spPr>
          <a:xfrm>
            <a:off x="1921015" y="1199427"/>
            <a:ext cx="8349969" cy="4459146"/>
          </a:xfrm>
          <a:prstGeom prst="rect">
            <a:avLst/>
          </a:prstGeom>
        </p:spPr>
      </p:pic>
    </p:spTree>
    <p:extLst>
      <p:ext uri="{BB962C8B-B14F-4D97-AF65-F5344CB8AC3E}">
        <p14:creationId xmlns:p14="http://schemas.microsoft.com/office/powerpoint/2010/main" val="16560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C12D9-ED65-C15E-6458-E699FFDCF899}"/>
              </a:ext>
            </a:extLst>
          </p:cNvPr>
          <p:cNvPicPr>
            <a:picLocks noChangeAspect="1"/>
          </p:cNvPicPr>
          <p:nvPr/>
        </p:nvPicPr>
        <p:blipFill>
          <a:blip r:embed="rId2"/>
          <a:stretch>
            <a:fillRect/>
          </a:stretch>
        </p:blipFill>
        <p:spPr>
          <a:xfrm>
            <a:off x="1053239" y="1228418"/>
            <a:ext cx="10544530" cy="3134860"/>
          </a:xfrm>
          <a:prstGeom prst="rect">
            <a:avLst/>
          </a:prstGeom>
        </p:spPr>
      </p:pic>
    </p:spTree>
    <p:extLst>
      <p:ext uri="{BB962C8B-B14F-4D97-AF65-F5344CB8AC3E}">
        <p14:creationId xmlns:p14="http://schemas.microsoft.com/office/powerpoint/2010/main" val="200729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96</TotalTime>
  <Words>114</Words>
  <Application>Microsoft Office PowerPoint</Application>
  <PresentationFormat>Widescreen</PresentationFormat>
  <Paragraphs>14</Paragraphs>
  <Slides>53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Bookman Old Style</vt:lpstr>
      <vt:lpstr>Calibri</vt:lpstr>
      <vt:lpstr>Rockwell</vt:lpstr>
      <vt:lpstr>Damask</vt:lpstr>
      <vt:lpstr>Generative Intermediate   Premalatha 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AI agents?</vt:lpstr>
      <vt:lpstr>PowerPoint Presentation</vt:lpstr>
      <vt:lpstr>  Agent vs LLM vs RAG </vt:lpstr>
      <vt:lpstr>  Building blocks of AI Agents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Latha T K</dc:creator>
  <cp:lastModifiedBy>Latha T K</cp:lastModifiedBy>
  <cp:revision>8</cp:revision>
  <dcterms:created xsi:type="dcterms:W3CDTF">2025-08-11T03:17:46Z</dcterms:created>
  <dcterms:modified xsi:type="dcterms:W3CDTF">2025-11-10T04:09:13Z</dcterms:modified>
</cp:coreProperties>
</file>